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63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25/06/2015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nu\Dropbox\NSs-EWASS-2015\poster\NSs_EWASS2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2593" y="0"/>
            <a:ext cx="484968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nu\Dropbox\Docs\Fisica\Astro\talks\NS-TF_4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7920880" cy="5938523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92088"/>
          </a:xfrm>
        </p:spPr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6" name="5 Estrella de 5 puntas"/>
          <p:cNvSpPr/>
          <p:nvPr/>
        </p:nvSpPr>
        <p:spPr>
          <a:xfrm>
            <a:off x="7164288" y="2564904"/>
            <a:ext cx="360040" cy="28803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340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196</a:t>
            </a:r>
            <a:r>
              <a:rPr lang="en-US" b="1" i="1" dirty="0" smtClean="0"/>
              <a:t>2</a:t>
            </a:r>
            <a:r>
              <a:rPr lang="en-US" dirty="0" smtClean="0"/>
              <a:t>: 1</a:t>
            </a:r>
            <a:r>
              <a:rPr lang="en-US" baseline="30000" dirty="0" smtClean="0"/>
              <a:t>st</a:t>
            </a:r>
            <a:r>
              <a:rPr lang="en-US" dirty="0" smtClean="0"/>
              <a:t> LMXB (Accretion power)</a:t>
            </a:r>
          </a:p>
          <a:p>
            <a:r>
              <a:rPr lang="en-US" dirty="0" smtClean="0"/>
              <a:t>196</a:t>
            </a:r>
            <a:r>
              <a:rPr lang="en-US" b="1" i="1" dirty="0" smtClean="0"/>
              <a:t>8</a:t>
            </a:r>
            <a:r>
              <a:rPr lang="en-US" dirty="0" smtClean="0"/>
              <a:t>: 1</a:t>
            </a:r>
            <a:r>
              <a:rPr lang="en-US" baseline="30000" dirty="0" smtClean="0"/>
              <a:t>st</a:t>
            </a:r>
            <a:r>
              <a:rPr lang="en-US" dirty="0" smtClean="0"/>
              <a:t> PSR (Rotation power)</a:t>
            </a:r>
          </a:p>
          <a:p>
            <a:r>
              <a:rPr lang="en-US" dirty="0" smtClean="0"/>
              <a:t>197</a:t>
            </a:r>
            <a:r>
              <a:rPr lang="en-US" b="1" i="1" dirty="0" smtClean="0"/>
              <a:t>2</a:t>
            </a:r>
            <a:r>
              <a:rPr lang="en-US" dirty="0" smtClean="0"/>
              <a:t>: Accretion disc theory</a:t>
            </a:r>
          </a:p>
          <a:p>
            <a:r>
              <a:rPr lang="en-US" dirty="0" smtClean="0"/>
              <a:t>197</a:t>
            </a:r>
            <a:r>
              <a:rPr lang="en-US" b="1" i="1" dirty="0" smtClean="0"/>
              <a:t>8</a:t>
            </a:r>
            <a:r>
              <a:rPr lang="en-US" dirty="0" smtClean="0"/>
              <a:t>: Cyclotron lines, ~Thermonuclear Bursts</a:t>
            </a:r>
          </a:p>
          <a:p>
            <a:r>
              <a:rPr lang="en-US" dirty="0" smtClean="0"/>
              <a:t>198</a:t>
            </a:r>
            <a:r>
              <a:rPr lang="en-US" b="1" i="1" dirty="0" smtClean="0"/>
              <a:t>2</a:t>
            </a:r>
            <a:r>
              <a:rPr lang="en-US" dirty="0" smtClean="0"/>
              <a:t>: 1</a:t>
            </a:r>
            <a:r>
              <a:rPr lang="en-US" baseline="30000" dirty="0" smtClean="0"/>
              <a:t>st</a:t>
            </a:r>
            <a:r>
              <a:rPr lang="en-US" dirty="0" smtClean="0"/>
              <a:t> MSP, Recycling Scenario</a:t>
            </a:r>
          </a:p>
          <a:p>
            <a:r>
              <a:rPr lang="en-US" dirty="0" smtClean="0"/>
              <a:t>198</a:t>
            </a:r>
            <a:r>
              <a:rPr lang="en-US" b="1" i="1" dirty="0" smtClean="0"/>
              <a:t>8</a:t>
            </a:r>
            <a:r>
              <a:rPr lang="en-US" dirty="0" smtClean="0"/>
              <a:t>: 1</a:t>
            </a:r>
            <a:r>
              <a:rPr lang="en-US" baseline="30000" dirty="0" smtClean="0"/>
              <a:t>st</a:t>
            </a:r>
            <a:r>
              <a:rPr lang="en-US" dirty="0" smtClean="0"/>
              <a:t> *eclipsing* MSP (black widow)</a:t>
            </a:r>
          </a:p>
          <a:p>
            <a:r>
              <a:rPr lang="en-US" dirty="0" smtClean="0"/>
              <a:t>199</a:t>
            </a:r>
            <a:r>
              <a:rPr lang="en-US" b="1" i="1" dirty="0" smtClean="0"/>
              <a:t>2</a:t>
            </a:r>
            <a:r>
              <a:rPr lang="en-US" dirty="0" smtClean="0"/>
              <a:t>: Gamma-ray pulsars</a:t>
            </a:r>
          </a:p>
          <a:p>
            <a:r>
              <a:rPr lang="en-US" dirty="0" smtClean="0"/>
              <a:t>199</a:t>
            </a:r>
            <a:r>
              <a:rPr lang="en-US" b="1" i="1" dirty="0" smtClean="0"/>
              <a:t>8</a:t>
            </a:r>
            <a:r>
              <a:rPr lang="en-US" dirty="0" smtClean="0"/>
              <a:t>: 1</a:t>
            </a:r>
            <a:r>
              <a:rPr lang="en-US" baseline="30000" dirty="0" smtClean="0"/>
              <a:t>st</a:t>
            </a:r>
            <a:r>
              <a:rPr lang="en-US" dirty="0" smtClean="0"/>
              <a:t> *accreting* MSP </a:t>
            </a:r>
          </a:p>
          <a:p>
            <a:endParaRPr lang="en-US" dirty="0" smtClean="0"/>
          </a:p>
          <a:p>
            <a:r>
              <a:rPr lang="en-US" dirty="0" smtClean="0"/>
              <a:t>200</a:t>
            </a:r>
            <a:r>
              <a:rPr lang="en-US" b="1" i="1" dirty="0" smtClean="0"/>
              <a:t>2</a:t>
            </a:r>
            <a:r>
              <a:rPr lang="en-US" dirty="0" smtClean="0"/>
              <a:t>: FIRST J102347.6+003841</a:t>
            </a:r>
          </a:p>
          <a:p>
            <a:r>
              <a:rPr lang="en-US" dirty="0" smtClean="0"/>
              <a:t>200</a:t>
            </a:r>
            <a:r>
              <a:rPr lang="en-US" b="1" i="1" dirty="0" smtClean="0"/>
              <a:t>8</a:t>
            </a:r>
            <a:r>
              <a:rPr lang="en-US" dirty="0" smtClean="0"/>
              <a:t>: PSR J1023+0038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r>
              <a:rPr lang="en-US" b="1" dirty="0" smtClean="0"/>
              <a:t>2013!</a:t>
            </a:r>
            <a:r>
              <a:rPr lang="en-US" dirty="0" smtClean="0"/>
              <a:t>: IGR J18245-2452 – M28-I</a:t>
            </a:r>
            <a:endParaRPr lang="en-U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Brief NS history: accretion vs. rotation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6413266"/>
            <a:ext cx="89723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SOURCE: NASA-ADS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Query words: 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BLACK WIDOW; BLACK WIDOWS; ECLIPSING MILLISECOND PULSAR; ECLIPSING MILLISECOND PULSARS; REDBACK; REDBACKS</a:t>
            </a:r>
            <a:r>
              <a: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Manu\Dropbox\Docs\Fisica\Astro\talks\EWASS-Jun2015-Redbacks\boom2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636" y="692696"/>
            <a:ext cx="8409828" cy="5472608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57200" y="-27384"/>
            <a:ext cx="8229600" cy="7920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Boom: 2009-2015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Manu\Dropbox\Docs\Fisica\Astro\talks\EWASS-Jun2015-Redbacks\pro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764704"/>
            <a:ext cx="6283740" cy="4464496"/>
          </a:xfrm>
          <a:prstGeom prst="rect">
            <a:avLst/>
          </a:prstGeom>
          <a:noFill/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457200" y="-27384"/>
            <a:ext cx="8229600" cy="7920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This Symposium: multi-disciplinary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444208" y="764704"/>
            <a:ext cx="2699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Speakers (upload your talk in advance, room 0.1):</a:t>
            </a:r>
            <a:r>
              <a:rPr lang="en-US" dirty="0" smtClean="0"/>
              <a:t>  </a:t>
            </a:r>
          </a:p>
          <a:p>
            <a:r>
              <a:rPr lang="en-US" dirty="0" smtClean="0"/>
              <a:t>time = talk + Q&amp;A (min): </a:t>
            </a:r>
            <a:br>
              <a:rPr lang="en-US" dirty="0" smtClean="0"/>
            </a:br>
            <a:r>
              <a:rPr lang="en-US" dirty="0" smtClean="0"/>
              <a:t>30 = 25 + 5 </a:t>
            </a:r>
            <a:br>
              <a:rPr lang="en-US" dirty="0" smtClean="0"/>
            </a:br>
            <a:r>
              <a:rPr lang="en-US" dirty="0" smtClean="0"/>
              <a:t>25 = 20 + 5 </a:t>
            </a:r>
            <a:br>
              <a:rPr lang="en-US" dirty="0" smtClean="0"/>
            </a:br>
            <a:r>
              <a:rPr lang="en-US" dirty="0" smtClean="0"/>
              <a:t>15 = 12 + 3 </a:t>
            </a:r>
            <a:br>
              <a:rPr lang="en-US" dirty="0" smtClean="0"/>
            </a:br>
            <a:r>
              <a:rPr lang="en-US" dirty="0" smtClean="0"/>
              <a:t>10 = 8 + 2 </a:t>
            </a:r>
            <a:br>
              <a:rPr lang="en-US" dirty="0" smtClean="0"/>
            </a:br>
            <a:r>
              <a:rPr lang="en-US" dirty="0" smtClean="0"/>
              <a:t>Please comply!</a:t>
            </a:r>
          </a:p>
          <a:p>
            <a:endParaRPr lang="en-US" dirty="0" smtClean="0"/>
          </a:p>
          <a:p>
            <a:r>
              <a:rPr lang="en-US" b="1" dirty="0" smtClean="0"/>
              <a:t>All:</a:t>
            </a:r>
            <a:endParaRPr lang="en-US" dirty="0" smtClean="0"/>
          </a:p>
          <a:p>
            <a:r>
              <a:rPr lang="en-US" dirty="0" smtClean="0"/>
              <a:t>Discussion</a:t>
            </a:r>
            <a:r>
              <a:rPr lang="en-US" dirty="0" smtClean="0"/>
              <a:t>!</a:t>
            </a:r>
          </a:p>
          <a:p>
            <a:r>
              <a:rPr lang="en-US" dirty="0" smtClean="0"/>
              <a:t>See Posters!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Sessions start:</a:t>
            </a:r>
            <a:endParaRPr lang="en-US" dirty="0" smtClean="0"/>
          </a:p>
          <a:p>
            <a:r>
              <a:rPr lang="en-US" dirty="0" smtClean="0"/>
              <a:t>THU: 11:15, 15:00, 17:00</a:t>
            </a:r>
          </a:p>
          <a:p>
            <a:r>
              <a:rPr lang="en-US" dirty="0" smtClean="0"/>
              <a:t>FRI: 9:00, 15:00, 17:00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0" y="5613047"/>
            <a:ext cx="6876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Scientific organizers: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Chairs: M. Linares (IAC) &amp; C. </a:t>
            </a:r>
            <a:r>
              <a:rPr lang="en-US" dirty="0" err="1" smtClean="0"/>
              <a:t>Ferrigno</a:t>
            </a:r>
            <a:r>
              <a:rPr lang="en-US" dirty="0" smtClean="0"/>
              <a:t> (ISDC).</a:t>
            </a:r>
            <a:br>
              <a:rPr lang="en-US" dirty="0" smtClean="0"/>
            </a:br>
            <a:r>
              <a:rPr lang="en-US" dirty="0" smtClean="0"/>
              <a:t>S. </a:t>
            </a:r>
            <a:r>
              <a:rPr lang="en-US" dirty="0" err="1" smtClean="0"/>
              <a:t>Bogdanov</a:t>
            </a:r>
            <a:r>
              <a:rPr lang="en-US" dirty="0" smtClean="0"/>
              <a:t> (Columbia), E. </a:t>
            </a:r>
            <a:r>
              <a:rPr lang="en-US" dirty="0" err="1" smtClean="0"/>
              <a:t>Bozzo</a:t>
            </a:r>
            <a:r>
              <a:rPr lang="en-US" dirty="0" smtClean="0"/>
              <a:t> (ISDC), J. </a:t>
            </a:r>
            <a:r>
              <a:rPr lang="en-US" dirty="0" err="1" smtClean="0"/>
              <a:t>Casares</a:t>
            </a:r>
            <a:r>
              <a:rPr lang="en-US" dirty="0" smtClean="0"/>
              <a:t> (IAC), D. de Martino (INAF-OACN), A. </a:t>
            </a:r>
            <a:r>
              <a:rPr lang="en-US" dirty="0" err="1" smtClean="0"/>
              <a:t>Papitto</a:t>
            </a:r>
            <a:r>
              <a:rPr lang="en-US" dirty="0" smtClean="0"/>
              <a:t> (IEEC-CSIC), B. </a:t>
            </a:r>
            <a:r>
              <a:rPr lang="en-US" dirty="0" err="1" smtClean="0"/>
              <a:t>Stappers</a:t>
            </a:r>
            <a:r>
              <a:rPr lang="en-US" dirty="0" smtClean="0"/>
              <a:t> (Manchester)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2852936"/>
            <a:ext cx="8229600" cy="7920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Let’s Get Started!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132</Words>
  <Application>Microsoft Office PowerPoint</Application>
  <PresentationFormat>Presentación en pantalla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Welcome!</vt:lpstr>
      <vt:lpstr>Brief NS history: accretion vs. rotation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Manu Linares</dc:creator>
  <cp:lastModifiedBy>Manu Linares</cp:lastModifiedBy>
  <cp:revision>29</cp:revision>
  <dcterms:created xsi:type="dcterms:W3CDTF">2015-06-21T19:35:33Z</dcterms:created>
  <dcterms:modified xsi:type="dcterms:W3CDTF">2015-06-25T08:00:41Z</dcterms:modified>
</cp:coreProperties>
</file>